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67" r:id="rId13"/>
    <p:sldId id="272" r:id="rId14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98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42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37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040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70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222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45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24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07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472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6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1DBE540-BACC-4B05-B37D-5FB5392CF3DA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B57E7B3-0A00-4FFA-BAE8-87D30B5A0E5C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3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30F3F-61E8-40A1-953D-3DD354D5DF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Společné jednání ředitelů </a:t>
            </a:r>
            <a:b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ZUŠ Karlovarského kraje (AZUŠ KK) </a:t>
            </a:r>
            <a:b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Krajské umělecké rady Karlovarského kraje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501354-5E60-40D6-8159-EF6DFF95C9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sz="1400" dirty="0"/>
          </a:p>
          <a:p>
            <a:endParaRPr lang="cs-CZ" sz="1400" dirty="0"/>
          </a:p>
          <a:p>
            <a:r>
              <a:rPr lang="cs-CZ" sz="1600" b="1" dirty="0"/>
              <a:t>Nový Drahov 14. – 15. 11. 2024</a:t>
            </a:r>
          </a:p>
        </p:txBody>
      </p:sp>
    </p:spTree>
    <p:extLst>
      <p:ext uri="{BB962C8B-B14F-4D97-AF65-F5344CB8AC3E}">
        <p14:creationId xmlns:p14="http://schemas.microsoft.com/office/powerpoint/2010/main" val="304207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01FC4A-7932-453D-8F2C-C3E54E00D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4B45150-6C71-4C31-A5B6-9F8851C63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45" y="351429"/>
            <a:ext cx="6968738" cy="4644691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1213DA8-6AD5-4428-826B-BFB129E70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714" y="19099"/>
            <a:ext cx="4738687" cy="3159125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280889C-730B-4492-A020-A058974D8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4490" cy="26543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E942223-DFDF-4A31-B538-B7F120430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6" y="3555256"/>
            <a:ext cx="3670300" cy="24468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30FDE80-D101-4170-9080-6ECC220EC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5" y="3404999"/>
            <a:ext cx="4489886" cy="299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AFA3E-1F9A-4477-B986-F137054A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603482"/>
            <a:ext cx="10058400" cy="748454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Příprava 27. Valné hromady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– 10. 10. 2025 – LH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BC3276-25FB-4006-BDFF-0E9C15F18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738" y="2090831"/>
            <a:ext cx="9737941" cy="4023360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Mgr. Anna Novotná – hlavní organizátor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Martin </a:t>
            </a:r>
            <a:r>
              <a:rPr lang="cs-CZ" sz="2500" dirty="0" err="1"/>
              <a:t>Hemza</a:t>
            </a:r>
            <a:r>
              <a:rPr lang="cs-CZ" sz="2500" dirty="0"/>
              <a:t> (ZUŠ Teplá), Bc. Alena Konečná (ZUŠ </a:t>
            </a:r>
            <a:r>
              <a:rPr lang="cs-CZ" sz="2500" dirty="0" err="1"/>
              <a:t>Kynšperk</a:t>
            </a:r>
            <a:r>
              <a:rPr lang="cs-CZ" sz="2500" dirty="0"/>
              <a:t>) – součinnost s hlavní organizací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PR – Mgr. et Bc. Ingrid </a:t>
            </a:r>
            <a:r>
              <a:rPr lang="cs-CZ" sz="2500" dirty="0" err="1"/>
              <a:t>Ahneová</a:t>
            </a:r>
            <a:r>
              <a:rPr lang="cs-CZ" sz="2500" dirty="0"/>
              <a:t> (ZUŠ A. Dvořáka)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reprezentace, dárky, sponzoring – Alexandra Müllerová (ZUŠ Kraslice), Jitka Kaprová (ZUŠ Chodov),</a:t>
            </a:r>
          </a:p>
          <a:p>
            <a:pPr marL="0" indent="0">
              <a:buNone/>
            </a:pPr>
            <a:r>
              <a:rPr lang="cs-CZ" sz="2500" dirty="0"/>
              <a:t>				 Jiří Kolář (ZUŠ Sokolov), Jaromír </a:t>
            </a:r>
            <a:r>
              <a:rPr lang="cs-CZ" sz="2500" dirty="0" err="1"/>
              <a:t>Marouš</a:t>
            </a:r>
            <a:r>
              <a:rPr lang="cs-CZ" sz="2500" dirty="0"/>
              <a:t> (ZUŠ Nová Role)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technické zázemí -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řešení prezence (6x) –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zapisovatel (1x) –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ověřovatelé zápisu (3x) –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sčitatelé hlasů (3x) -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zázemí –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kulturní program – 2 – 3 čísla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500" dirty="0"/>
              <a:t> večerní program – kapela –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0851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FCFA2-2C73-4F8D-97A1-6DE9B940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3527"/>
            <a:ext cx="10058400" cy="1450757"/>
          </a:xfrm>
        </p:spPr>
        <p:txBody>
          <a:bodyPr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termíny jednání 2. pol. 2024/2025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C2C053-B7DD-48AB-BA02-967C11F42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7120" y="2243578"/>
            <a:ext cx="4937760" cy="3766917"/>
          </a:xfrm>
        </p:spPr>
        <p:txBody>
          <a:bodyPr>
            <a:normAutofit/>
          </a:bodyPr>
          <a:lstStyle/>
          <a:p>
            <a:pPr lvl="1" algn="ctr">
              <a:buFont typeface="Wingdings" panose="05000000000000000000" pitchFamily="2" charset="2"/>
              <a:buChar char="Ø"/>
            </a:pPr>
            <a:r>
              <a:rPr lang="cs-CZ" sz="3400" dirty="0"/>
              <a:t> 30. 1. 2025 		10:00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cs-CZ" sz="3600" dirty="0"/>
              <a:t> 25. 3. 2025 		10:00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cs-CZ" sz="3600" dirty="0"/>
              <a:t> 6. 5. 2025 		10:00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cs-CZ" sz="3600" dirty="0"/>
              <a:t> 17. 6. 2025 		10:00</a:t>
            </a:r>
          </a:p>
        </p:txBody>
      </p:sp>
    </p:spTree>
    <p:extLst>
      <p:ext uri="{BB962C8B-B14F-4D97-AF65-F5344CB8AC3E}">
        <p14:creationId xmlns:p14="http://schemas.microsoft.com/office/powerpoint/2010/main" val="128949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D7DA3-E2E6-4E4F-9913-77B4F530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33" y="5137325"/>
            <a:ext cx="10113264" cy="822960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Těším se na další spolupráci v roce 2025 !!! </a:t>
            </a: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Hlavně hodně sil, radosti, humoru a laskavosti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300C9A0-1AD6-4D62-BACC-3115ED876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7986" y="6108334"/>
            <a:ext cx="10113264" cy="594360"/>
          </a:xfrm>
        </p:spPr>
        <p:txBody>
          <a:bodyPr/>
          <a:lstStyle/>
          <a:p>
            <a:pPr algn="r"/>
            <a:r>
              <a:rPr lang="cs-CZ" dirty="0"/>
              <a:t>Upřímně a z celého srdce DĚKUJI !!!</a:t>
            </a:r>
          </a:p>
          <a:p>
            <a:pPr algn="r"/>
            <a:r>
              <a:rPr lang="cs-CZ" dirty="0"/>
              <a:t>	Mgr. Anna Novotná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13BAB6-3B15-413F-A4CB-81E27CB12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22" y="433632"/>
            <a:ext cx="3431356" cy="40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56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DB4E1-7CE1-4F8E-9FDD-DDD9AC2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Program jednání: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F4A828-187A-41B5-8B0D-F4375546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94560"/>
            <a:ext cx="10058400" cy="384048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jednání ŘŠ ZUŠ Karlovarského kraje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poděkování za dosavadní spolupráci ZUŠ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představení posledních informací z AZUŠ ČR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Valná hromada AZUŠ – říjen/ Ostrava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spolupráce s NFMG (více viz. Irena Pohl </a:t>
            </a:r>
            <a:r>
              <a:rPr lang="cs-CZ" sz="2400" dirty="0" err="1"/>
              <a:t>Houkalová</a:t>
            </a:r>
            <a:r>
              <a:rPr lang="cs-CZ" sz="2400" dirty="0"/>
              <a:t>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příprava Mladí ladí vol. II – ZUŠ Open Karlovarského kraje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příprava 27. Valné hromady – 8. – 10. 10. 2025 – LH </a:t>
            </a:r>
            <a:r>
              <a:rPr lang="cs-CZ" sz="2400" dirty="0" err="1"/>
              <a:t>Thermal</a:t>
            </a:r>
            <a:endParaRPr lang="cs-CZ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online termíny jednání 2. pol. 2024/2025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75594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4DF260-7557-4B2C-9823-35CF8EC2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3229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Jednání ŘŠ ZUŠ Karlovarského kraje v roce 2024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EDAAC4-15F9-48F1-964A-F613E5FF6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02350"/>
            <a:ext cx="10058400" cy="4023360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b="1" dirty="0"/>
              <a:t>17. 1. 2024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/>
              <a:t> 10. 4. 2024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/>
              <a:t> 5. 6. 2024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/>
              <a:t> 19. 9. 2024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/>
              <a:t> 14. – 15. 11. 2024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dirty="0"/>
              <a:t> zápisy z jednání k dispozici na webu</a:t>
            </a:r>
          </a:p>
          <a:p>
            <a:pPr marL="0" indent="0" algn="ctr">
              <a:buNone/>
            </a:pPr>
            <a:r>
              <a:rPr lang="cs-CZ" dirty="0"/>
              <a:t> https://www.zushabartov.cz/asociace-zus-karlovarskeho-kraje/</a:t>
            </a:r>
          </a:p>
        </p:txBody>
      </p:sp>
    </p:spTree>
    <p:extLst>
      <p:ext uri="{BB962C8B-B14F-4D97-AF65-F5344CB8AC3E}">
        <p14:creationId xmlns:p14="http://schemas.microsoft.com/office/powerpoint/2010/main" val="319640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77AA7F-1755-4AF5-8D9A-4224DFB2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770797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Poděkování za dosavadní spolupráci ZUŠ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83657BF-8015-4444-91E9-6B32A5170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57400"/>
            <a:ext cx="10058400" cy="420135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spolupráce KUR a ŘŠ – metodiků a odborníků na celkové koncepci Mladí ladí vol. I – 15. 6. 2024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spolupráce ŘŠ a KUR na reprezentativních projektech nad rámec kraje – ZUŠ Open, spolupráce s ČF, </a:t>
            </a:r>
          </a:p>
          <a:p>
            <a:pPr marL="0" indent="0">
              <a:buNone/>
            </a:pPr>
            <a:r>
              <a:rPr lang="cs-CZ" dirty="0"/>
              <a:t>								spolupráce s ČR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spolupráce ŘŠ a KUR s tělesy – Karlovarský symfonický orchestr,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				Západočeský symfonický orchestr Mariánské Lázně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sdílení zkušeností ŘŠ – legislativní změny, realizace Šablon, reflexe malých škol a velkých škol,</a:t>
            </a:r>
          </a:p>
          <a:p>
            <a:pPr marL="0" indent="0">
              <a:buNone/>
            </a:pPr>
            <a:r>
              <a:rPr lang="cs-CZ" dirty="0"/>
              <a:t>			 úskalí žáci – cizinci, podpora nadaných žáků, </a:t>
            </a:r>
          </a:p>
          <a:p>
            <a:pPr marL="0" indent="0">
              <a:buNone/>
            </a:pPr>
            <a:r>
              <a:rPr lang="cs-CZ" dirty="0"/>
              <a:t>				sdílení odborných seminářů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sdílení fungujících projektů, zapojení škol v rámci kraje, realizace projektů „společnými silami“</a:t>
            </a:r>
          </a:p>
          <a:p>
            <a:pPr marL="0" indent="0">
              <a:buNone/>
            </a:pPr>
            <a:r>
              <a:rPr lang="cs-CZ" dirty="0"/>
              <a:t> 			– akordeony, kytary, sbory, LDO, TO …   více ZUŠ na jedné akci …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Festival tvorby ZUŠ Karlovarského kraje – skvělá vizitka reprezentace všech oborů, zapojení všech ZUŠ</a:t>
            </a:r>
          </a:p>
        </p:txBody>
      </p:sp>
    </p:spTree>
    <p:extLst>
      <p:ext uri="{BB962C8B-B14F-4D97-AF65-F5344CB8AC3E}">
        <p14:creationId xmlns:p14="http://schemas.microsoft.com/office/powerpoint/2010/main" val="279933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8F722-AD2D-4F00-90E0-629ECED6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72357"/>
            <a:ext cx="10058400" cy="1420427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Představení posledních informací z AZUŠ ČR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642249-03BF-4337-BE74-8CFEA925F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90438"/>
            <a:ext cx="10058400" cy="35786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nově zvolená Rada AZUŠ (2024 – 2029) – výkonná ředitelka, prezident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Revize RVP ZUV – A. Hájíček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EMU – Marek </a:t>
            </a:r>
            <a:r>
              <a:rPr lang="cs-CZ" dirty="0" err="1"/>
              <a:t>Korbélyi</a:t>
            </a:r>
            <a:r>
              <a:rPr lang="cs-CZ" dirty="0"/>
              <a:t> – informace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žádost MŠMT – spolupráce na tvorbě PF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jednání na ČŠI s ústředním inspektorem – vystoupení žáků ZUŠ na významných akcích ČŠI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NFMG – krajské akce k doplnění do konce listopadu, individuální akce měst a obcí – </a:t>
            </a:r>
          </a:p>
          <a:p>
            <a:pPr marL="0" indent="0">
              <a:buNone/>
            </a:pPr>
            <a:r>
              <a:rPr lang="cs-CZ" dirty="0"/>
              <a:t>							k reprezentaci celého projektu </a:t>
            </a:r>
          </a:p>
        </p:txBody>
      </p:sp>
    </p:spTree>
    <p:extLst>
      <p:ext uri="{BB962C8B-B14F-4D97-AF65-F5344CB8AC3E}">
        <p14:creationId xmlns:p14="http://schemas.microsoft.com/office/powerpoint/2010/main" val="4222928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25B52-136E-410B-9992-140B9620D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21609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Valná hromada AZUŠ 2024 – říjen/ Ostrava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B08CF4-498F-4A99-A41B-8120E0710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405849"/>
            <a:ext cx="10058400" cy="34632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3 zásadní body jednání Valné hromady </a:t>
            </a:r>
            <a:r>
              <a:rPr lang="cs-CZ" sz="1600" dirty="0"/>
              <a:t>(aktivní participace Rady AZUŠ na revizi RVP ZUV, projeven nesouhlas s plánovanou změnou financování nepedagogických pracovníků prostřednictvím RUD, souhlas s prosazováním změny Nařízení vlády č. 75/2005 Sb. v platném znění oblast úpravy výpočtu přímé a nepřímé pedagogické povinnosti vedoucích zaměstnanců odloučených pracovišť u škol nad 70 jednotek </a:t>
            </a:r>
            <a:r>
              <a:rPr lang="cs-CZ" sz="1600" dirty="0">
                <a:sym typeface="Wingdings" panose="05000000000000000000" pitchFamily="2" charset="2"/>
              </a:rPr>
              <a:t> ) </a:t>
            </a:r>
            <a:endParaRPr lang="cs-CZ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Šablony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AI technologie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výstupy hostů – NPI, MŠMT, ÚUR, europoslankyně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27. valná hromada – Karlovarský kraj říjen 2025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69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>
            <a:extLst>
              <a:ext uri="{FF2B5EF4-FFF2-40B4-BE49-F238E27FC236}">
                <a16:creationId xmlns:a16="http://schemas.microsoft.com/office/drawing/2014/main" id="{0AFA10BC-2185-436D-BD21-FF192273D6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4" y="375683"/>
            <a:ext cx="1857996" cy="4022725"/>
          </a:xfrm>
        </p:spPr>
      </p:pic>
      <p:pic>
        <p:nvPicPr>
          <p:cNvPr id="30" name="Zástupný symbol pro obsah 29">
            <a:extLst>
              <a:ext uri="{FF2B5EF4-FFF2-40B4-BE49-F238E27FC236}">
                <a16:creationId xmlns:a16="http://schemas.microsoft.com/office/drawing/2014/main" id="{E60BF15B-3BE2-4AFF-A29A-D69BDAAFB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26" y="140012"/>
            <a:ext cx="5248071" cy="2917967"/>
          </a:xfr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B613F049-0829-4C46-8E61-361BE3B5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66" y="3210005"/>
            <a:ext cx="5940961" cy="2743981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ECD33631-B578-481D-8D09-280D50C1F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177">
            <a:off x="7211504" y="0"/>
            <a:ext cx="4609707" cy="2196445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D0DBC56B-FFB6-404E-B0CA-ABBB7DCD2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53" y="2349682"/>
            <a:ext cx="3463650" cy="195003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13E9D4D2-DE79-47F6-BF74-A90F7056B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501">
            <a:off x="510132" y="4738089"/>
            <a:ext cx="2023623" cy="1138784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17FA6099-0169-45C8-9748-DC7FCA2C6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3607">
            <a:off x="8931407" y="4840018"/>
            <a:ext cx="2871014" cy="1615649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6A936878-F58B-4F29-83A0-F57873783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0631">
            <a:off x="3955694" y="4819771"/>
            <a:ext cx="1636335" cy="21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4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5C900-CF56-4F45-8EC5-6819A69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1" y="895122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Spolupráce s NFMG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(více viz. Irena Pohl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Houkalová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F82331-2CCF-4D69-A2EE-452BC3DAE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75934"/>
            <a:ext cx="10058399" cy="3667028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 benefiční koncert 14. 5. 2025 </a:t>
            </a:r>
          </a:p>
          <a:p>
            <a:pPr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 pomoc postiženým školám povodněmi</a:t>
            </a:r>
          </a:p>
          <a:p>
            <a:pPr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 další aktivity NFMG</a:t>
            </a:r>
          </a:p>
        </p:txBody>
      </p:sp>
    </p:spTree>
    <p:extLst>
      <p:ext uri="{BB962C8B-B14F-4D97-AF65-F5344CB8AC3E}">
        <p14:creationId xmlns:p14="http://schemas.microsoft.com/office/powerpoint/2010/main" val="378677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837A1-9CD3-452B-81F7-F0037980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6737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příprava Mladí ladí vol. II – ZUŠ Open Karlovarského kraje 24. 5. </a:t>
            </a:r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3D80FA-C79A-4D79-B973-02E80976C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07908"/>
            <a:ext cx="10058400" cy="38611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prostory CL + pódium venku zajištěno, zvuk zajištěn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zapojení všech oborů – do konce listopadu Novotná vytvoří návrh harmonogramu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oslovena primátorka KV – souhlas a zaštítění autobusy, občerstvení, prostory u CL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žádost o záštitu hejtmanka KK – finance?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patron opět Z. Drda – vystoupení s ním – sbory, zpěv 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moderátor Tereza Švecová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jaké projekty – vně, uvnitř, zapojení KSO + Big Band </a:t>
            </a:r>
            <a:r>
              <a:rPr lang="cs-CZ" dirty="0" err="1"/>
              <a:t>Šmeralka</a:t>
            </a:r>
            <a:r>
              <a:rPr lang="cs-CZ" dirty="0"/>
              <a:t>, orchestr Ostrov ???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výstava, LDO, TO – přesná dramaturgie celého dne ve finální podobě nejpozději do 15. 1. 2025</a:t>
            </a:r>
          </a:p>
        </p:txBody>
      </p:sp>
    </p:spTree>
    <p:extLst>
      <p:ext uri="{BB962C8B-B14F-4D97-AF65-F5344CB8AC3E}">
        <p14:creationId xmlns:p14="http://schemas.microsoft.com/office/powerpoint/2010/main" val="28760070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952</TotalTime>
  <Words>937</Words>
  <Application>Microsoft Office PowerPoint</Application>
  <PresentationFormat>Širokoúhlá obrazovka</PresentationFormat>
  <Paragraphs>82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Wingdings</vt:lpstr>
      <vt:lpstr>Retrospektiva</vt:lpstr>
      <vt:lpstr>Společné jednání ředitelů  ZUŠ Karlovarského kraje (AZUŠ KK)  a Krajské umělecké rady Karlovarského kraje</vt:lpstr>
      <vt:lpstr>Program jednání:  </vt:lpstr>
      <vt:lpstr>       Jednání ŘŠ ZUŠ Karlovarského kraje v roce 2024 </vt:lpstr>
      <vt:lpstr>  Poděkování za dosavadní spolupráci ZUŠ </vt:lpstr>
      <vt:lpstr>        Představení posledních informací z AZUŠ ČR </vt:lpstr>
      <vt:lpstr> Valná hromada AZUŠ 2024 – říjen/ Ostrava </vt:lpstr>
      <vt:lpstr>Prezentace aplikace PowerPoint</vt:lpstr>
      <vt:lpstr>         Spolupráce s NFMG  (více viz. Irena Pohl Houkalová)  </vt:lpstr>
      <vt:lpstr> příprava Mladí ladí vol. II – ZUŠ Open Karlovarského kraje 24. 5. 2025 </vt:lpstr>
      <vt:lpstr>Prezentace aplikace PowerPoint</vt:lpstr>
      <vt:lpstr>       Příprava 27. Valné hromady  8. – 10. 10. 2025 – LH Thermal </vt:lpstr>
      <vt:lpstr>online termíny jednání 2. pol. 2024/2025</vt:lpstr>
      <vt:lpstr>Těším se na další spolupráci v roce 2025 !!!  Hlavně hodně sil, radosti, humoru a laskavosti !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Společné jednání ředitelů ZUŠ Karlovarského kraje (AZUŠ KK) + Krajské umělecké rady Karlovarského kraje</dc:title>
  <dc:creator>ZUS Habartov</dc:creator>
  <cp:lastModifiedBy>ZUS Habartov</cp:lastModifiedBy>
  <cp:revision>26</cp:revision>
  <dcterms:created xsi:type="dcterms:W3CDTF">2024-11-13T14:06:22Z</dcterms:created>
  <dcterms:modified xsi:type="dcterms:W3CDTF">2024-11-15T20:34:25Z</dcterms:modified>
</cp:coreProperties>
</file>